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314" r:id="rId3"/>
  </p:sldIdLst>
  <p:sldSz cx="9144000" cy="6858000" type="screen4x3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0" autoAdjust="0"/>
    <p:restoredTop sz="90139" autoAdjust="0"/>
  </p:normalViewPr>
  <p:slideViewPr>
    <p:cSldViewPr>
      <p:cViewPr varScale="1">
        <p:scale>
          <a:sx n="100" d="100"/>
          <a:sy n="100" d="100"/>
        </p:scale>
        <p:origin x="17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4"/>
            <a:ext cx="3079041" cy="512143"/>
          </a:xfrm>
          <a:prstGeom prst="rect">
            <a:avLst/>
          </a:prstGeom>
        </p:spPr>
        <p:txBody>
          <a:bodyPr vert="horz" lIns="95455" tIns="47726" rIns="95455" bIns="4772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348" y="4"/>
            <a:ext cx="3079040" cy="512143"/>
          </a:xfrm>
          <a:prstGeom prst="rect">
            <a:avLst/>
          </a:prstGeom>
        </p:spPr>
        <p:txBody>
          <a:bodyPr vert="horz" lIns="95455" tIns="47726" rIns="95455" bIns="47726" rtlCol="0"/>
          <a:lstStyle>
            <a:lvl1pPr algn="r">
              <a:defRPr sz="1200"/>
            </a:lvl1pPr>
          </a:lstStyle>
          <a:p>
            <a:fld id="{28F584D6-2CC4-4A78-9883-928DA6454210}" type="datetimeFigureOut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55" tIns="47726" rIns="95455" bIns="4772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10" y="4861235"/>
            <a:ext cx="5684255" cy="4605988"/>
          </a:xfrm>
          <a:prstGeom prst="rect">
            <a:avLst/>
          </a:prstGeom>
        </p:spPr>
        <p:txBody>
          <a:bodyPr vert="horz" lIns="95455" tIns="47726" rIns="95455" bIns="4772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1" y="9720827"/>
            <a:ext cx="3079041" cy="512142"/>
          </a:xfrm>
          <a:prstGeom prst="rect">
            <a:avLst/>
          </a:prstGeom>
        </p:spPr>
        <p:txBody>
          <a:bodyPr vert="horz" lIns="95455" tIns="47726" rIns="95455" bIns="477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348" y="9720827"/>
            <a:ext cx="3079040" cy="512142"/>
          </a:xfrm>
          <a:prstGeom prst="rect">
            <a:avLst/>
          </a:prstGeom>
        </p:spPr>
        <p:txBody>
          <a:bodyPr vert="horz" lIns="95455" tIns="47726" rIns="95455" bIns="47726" rtlCol="0" anchor="b"/>
          <a:lstStyle>
            <a:lvl1pPr algn="r">
              <a:defRPr sz="1200"/>
            </a:lvl1pPr>
          </a:lstStyle>
          <a:p>
            <a:fld id="{DF501603-6663-43AA-8BF1-01D031AC15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865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E8235-FB1E-4A4E-BE57-D0147C6AA80A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36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C46FF-F8DD-49A3-B53B-3E810B5AAF58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20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EBA-AD4C-42FC-BDA4-D666B45773FD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8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（2L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0"/>
          <p:cNvSpPr>
            <a:spLocks noGrp="1"/>
          </p:cNvSpPr>
          <p:nvPr>
            <p:ph type="title" hasCustomPrompt="1"/>
          </p:nvPr>
        </p:nvSpPr>
        <p:spPr>
          <a:xfrm>
            <a:off x="477834" y="309898"/>
            <a:ext cx="8188504" cy="26314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defRPr sz="1710" b="1" kern="1200" spc="-9" baseline="0">
                <a:solidFill>
                  <a:schemeClr val="accent1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ページのタイトル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477834" y="1337897"/>
            <a:ext cx="8188333" cy="718417"/>
          </a:xfrm>
          <a:prstGeom prst="rect">
            <a:avLst/>
          </a:prstGeom>
        </p:spPr>
        <p:txBody>
          <a:bodyPr lIns="0" tIns="0" rIns="0" bIns="0"/>
          <a:lstStyle>
            <a:lvl1pPr marL="0" indent="0" algn="just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1pPr>
            <a:lvl2pPr marL="346857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2pPr>
            <a:lvl3pPr marL="706101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3pPr>
            <a:lvl4pPr marL="1051410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4pPr>
            <a:lvl5pPr marL="1398266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kumimoji="1" lang="ja-JP" altLang="en-US" dirty="0"/>
              <a:t>本文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5" hasCustomPrompt="1"/>
          </p:nvPr>
        </p:nvSpPr>
        <p:spPr>
          <a:xfrm>
            <a:off x="477834" y="123194"/>
            <a:ext cx="8188504" cy="16325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983">
                <a:solidFill>
                  <a:schemeClr val="accent1"/>
                </a:solidFill>
              </a:defRPr>
            </a:lvl1pPr>
          </a:lstStyle>
          <a:p>
            <a:pPr lvl="0"/>
            <a:r>
              <a:rPr kumimoji="1" lang="ja-JP" altLang="en-US" dirty="0"/>
              <a:t>章のタイトル</a:t>
            </a:r>
          </a:p>
        </p:txBody>
      </p:sp>
    </p:spTree>
    <p:extLst>
      <p:ext uri="{BB962C8B-B14F-4D97-AF65-F5344CB8AC3E}">
        <p14:creationId xmlns:p14="http://schemas.microsoft.com/office/powerpoint/2010/main" val="509390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08392" y="5340096"/>
            <a:ext cx="987552" cy="1156968"/>
          </a:xfrm>
          <a:prstGeom prst="rect">
            <a:avLst/>
          </a:prstGeom>
        </p:spPr>
      </p:pic>
      <p:sp>
        <p:nvSpPr>
          <p:cNvPr id="10" name="Rectangle 1"/>
          <p:cNvSpPr>
            <a:spLocks noChangeAspect="1"/>
          </p:cNvSpPr>
          <p:nvPr userDrawn="1"/>
        </p:nvSpPr>
        <p:spPr>
          <a:xfrm>
            <a:off x="1932781" y="777240"/>
            <a:ext cx="6755607" cy="3400425"/>
          </a:xfrm>
          <a:custGeom>
            <a:avLst/>
            <a:gdLst>
              <a:gd name="connsiteX0" fmla="*/ 0 w 6753225"/>
              <a:gd name="connsiteY0" fmla="*/ 0 h 3400425"/>
              <a:gd name="connsiteX1" fmla="*/ 6753225 w 6753225"/>
              <a:gd name="connsiteY1" fmla="*/ 0 h 3400425"/>
              <a:gd name="connsiteX2" fmla="*/ 6753225 w 6753225"/>
              <a:gd name="connsiteY2" fmla="*/ 3400425 h 3400425"/>
              <a:gd name="connsiteX3" fmla="*/ 0 w 6753225"/>
              <a:gd name="connsiteY3" fmla="*/ 3400425 h 3400425"/>
              <a:gd name="connsiteX4" fmla="*/ 0 w 6753225"/>
              <a:gd name="connsiteY4" fmla="*/ 0 h 3400425"/>
              <a:gd name="connsiteX0" fmla="*/ 0 w 6755607"/>
              <a:gd name="connsiteY0" fmla="*/ 1197768 h 3400425"/>
              <a:gd name="connsiteX1" fmla="*/ 6755607 w 6755607"/>
              <a:gd name="connsiteY1" fmla="*/ 0 h 3400425"/>
              <a:gd name="connsiteX2" fmla="*/ 6755607 w 6755607"/>
              <a:gd name="connsiteY2" fmla="*/ 3400425 h 3400425"/>
              <a:gd name="connsiteX3" fmla="*/ 2382 w 6755607"/>
              <a:gd name="connsiteY3" fmla="*/ 3400425 h 3400425"/>
              <a:gd name="connsiteX4" fmla="*/ 0 w 6755607"/>
              <a:gd name="connsiteY4" fmla="*/ 1197768 h 3400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5607" h="3400425">
                <a:moveTo>
                  <a:pt x="0" y="1197768"/>
                </a:moveTo>
                <a:lnTo>
                  <a:pt x="6755607" y="0"/>
                </a:lnTo>
                <a:lnTo>
                  <a:pt x="6755607" y="3400425"/>
                </a:lnTo>
                <a:lnTo>
                  <a:pt x="2382" y="3400425"/>
                </a:lnTo>
                <a:lnTo>
                  <a:pt x="0" y="119776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0" lang="en-US" sz="1200" dirty="0">
              <a:solidFill>
                <a:srgbClr val="000000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212847" y="2240280"/>
            <a:ext cx="6217920" cy="860400"/>
          </a:xfrm>
        </p:spPr>
        <p:txBody>
          <a:bodyPr/>
          <a:lstStyle>
            <a:lvl1pPr>
              <a:defRPr>
                <a:solidFill>
                  <a:srgbClr val="404040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2212848" y="3220754"/>
            <a:ext cx="6217920" cy="645742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404040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rgbClr val="404040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6446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 with beam (legac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-6532" y="2405084"/>
            <a:ext cx="9150532" cy="3349170"/>
            <a:chOff x="-6532" y="2405084"/>
            <a:chExt cx="9150532" cy="3349170"/>
          </a:xfrm>
        </p:grpSpPr>
        <p:sp>
          <p:nvSpPr>
            <p:cNvPr id="1032" name="Freeform 8"/>
            <p:cNvSpPr>
              <a:spLocks/>
            </p:cNvSpPr>
            <p:nvPr userDrawn="1"/>
          </p:nvSpPr>
          <p:spPr bwMode="gray">
            <a:xfrm>
              <a:off x="2273222" y="2405084"/>
              <a:ext cx="6870778" cy="2495225"/>
            </a:xfrm>
            <a:custGeom>
              <a:avLst/>
              <a:gdLst/>
              <a:ahLst/>
              <a:cxnLst>
                <a:cxn ang="0">
                  <a:pos x="0" y="1852"/>
                </a:cxn>
                <a:cxn ang="0">
                  <a:pos x="5081" y="0"/>
                </a:cxn>
                <a:cxn ang="0">
                  <a:pos x="5081" y="968"/>
                </a:cxn>
                <a:cxn ang="0">
                  <a:pos x="0" y="1852"/>
                </a:cxn>
              </a:cxnLst>
              <a:rect l="0" t="0" r="r" b="b"/>
              <a:pathLst>
                <a:path w="5081" h="1852">
                  <a:moveTo>
                    <a:pt x="0" y="1852"/>
                  </a:moveTo>
                  <a:lnTo>
                    <a:pt x="5081" y="0"/>
                  </a:lnTo>
                  <a:lnTo>
                    <a:pt x="5081" y="968"/>
                  </a:lnTo>
                  <a:lnTo>
                    <a:pt x="0" y="1852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kumimoji="0" lang="en-GB" dirty="0">
                <a:solidFill>
                  <a:srgbClr val="646464"/>
                </a:solidFill>
                <a:cs typeface="Arial" pitchFamily="34" charset="0"/>
              </a:endParaRPr>
            </a:p>
          </p:txBody>
        </p:sp>
        <p:pic>
          <p:nvPicPr>
            <p:cNvPr id="8" name="Picture 3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6532" y="4411503"/>
              <a:ext cx="2289891" cy="1342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7712" y="777600"/>
            <a:ext cx="5524328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12" y="1753200"/>
            <a:ext cx="5524328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" name="Picture 9" descr="EY_Logo2.emf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67712" y="5754254"/>
            <a:ext cx="989153" cy="74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810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12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592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_no_first_level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5598"/>
            <a:ext cx="8229600" cy="46989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356616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 marL="713232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 marL="1069848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 marL="1426464"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33858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55409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, no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46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D3D0-A4B2-477E-BDAD-6F7BBD1BF56A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3723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26464"/>
            <a:ext cx="40386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26464"/>
            <a:ext cx="40386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5948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21113"/>
            <a:ext cx="40428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2"/>
          </p:nvPr>
        </p:nvSpPr>
        <p:spPr>
          <a:xfrm>
            <a:off x="4651200" y="2121113"/>
            <a:ext cx="4042800" cy="3994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457200" y="1426464"/>
            <a:ext cx="40428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51200" y="1426464"/>
            <a:ext cx="4042800" cy="640800"/>
          </a:xfrm>
          <a:prstGeom prst="rect">
            <a:avLst/>
          </a:prstGeom>
        </p:spPr>
        <p:txBody>
          <a:bodyPr anchor="t" anchorCtr="0"/>
          <a:lstStyle>
            <a:lvl1pPr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84090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5614" y="1024128"/>
            <a:ext cx="8229600" cy="1643063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85000"/>
              </a:lnSpc>
              <a:spcBef>
                <a:spcPts val="0"/>
              </a:spcBef>
              <a:buNone/>
              <a:defRPr sz="5000" b="1">
                <a:solidFill>
                  <a:schemeClr val="bg2"/>
                </a:solidFill>
                <a:latin typeface="+mj-lt"/>
                <a:cs typeface="Arial" pitchFamily="34" charset="0"/>
              </a:defRPr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6486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3077" name="Freeform 5"/>
          <p:cNvSpPr>
            <a:spLocks/>
          </p:cNvSpPr>
          <p:nvPr userDrawn="1"/>
        </p:nvSpPr>
        <p:spPr bwMode="gray">
          <a:xfrm>
            <a:off x="457200" y="1042416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kumimoji="0" lang="en-GB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3455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4101" name="Freeform 5"/>
          <p:cNvSpPr>
            <a:spLocks/>
          </p:cNvSpPr>
          <p:nvPr userDrawn="1"/>
        </p:nvSpPr>
        <p:spPr bwMode="gray">
          <a:xfrm>
            <a:off x="457200" y="1042416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kumimoji="0" lang="en-GB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9927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"/>
          <p:cNvSpPr>
            <a:spLocks/>
          </p:cNvSpPr>
          <p:nvPr userDrawn="1"/>
        </p:nvSpPr>
        <p:spPr bwMode="gray">
          <a:xfrm>
            <a:off x="457200" y="1040400"/>
            <a:ext cx="82296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2"/>
            <a:srcRect/>
            <a:stretch>
              <a:fillRect/>
            </a:stretch>
          </a:blip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kumimoji="0" lang="en-GB" dirty="0">
              <a:solidFill>
                <a:srgbClr val="000000"/>
              </a:solidFill>
            </a:endParaRPr>
          </a:p>
        </p:txBody>
      </p:sp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457200" y="201168"/>
            <a:ext cx="82296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142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11"/>
          <p:cNvSpPr>
            <a:spLocks noChangeShapeType="1"/>
          </p:cNvSpPr>
          <p:nvPr userDrawn="1"/>
        </p:nvSpPr>
        <p:spPr bwMode="auto">
          <a:xfrm>
            <a:off x="455613" y="6243638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kumimoji="0" lang="en-US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7153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leg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5612" y="719139"/>
            <a:ext cx="3506400" cy="5210062"/>
          </a:xfrm>
          <a:prstGeom prst="rect">
            <a:avLst/>
          </a:prstGeom>
        </p:spPr>
        <p:txBody>
          <a:bodyPr/>
          <a:lstStyle>
            <a:lvl1pPr marL="0" indent="0" algn="l" defTabSz="995363" rtl="0" fontAlgn="base">
              <a:lnSpc>
                <a:spcPct val="100000"/>
              </a:lnSpc>
              <a:spcBef>
                <a:spcPct val="70000"/>
              </a:spcBef>
              <a:spcAft>
                <a:spcPct val="0"/>
              </a:spcAft>
              <a:buSzPct val="100000"/>
              <a:buNone/>
              <a:defRPr lang="en-US" sz="12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76213" indent="-1762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EYInterstate" panose="02000503020000020004" pitchFamily="2" charset="0"/>
              <a:buChar char="•"/>
              <a:defRPr lang="en-US" sz="900" b="1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0" indent="0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Pct val="100000"/>
              <a:buNone/>
              <a:defRPr lang="en-US" sz="800" kern="1200" noProof="0" dirty="0" smtClean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88913" indent="-188913" algn="l" defTabSz="995363" rtl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EYInterstate" panose="02000503020000020004" pitchFamily="2" charset="0"/>
              <a:buChar char="•"/>
              <a:defRPr lang="en-US" sz="800" kern="1200" noProof="0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2811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95003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タイトルとコンテンツ（1L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0"/>
          <p:cNvSpPr>
            <a:spLocks noGrp="1"/>
          </p:cNvSpPr>
          <p:nvPr>
            <p:ph type="title" hasCustomPrompt="1"/>
          </p:nvPr>
        </p:nvSpPr>
        <p:spPr>
          <a:xfrm>
            <a:off x="477834" y="588352"/>
            <a:ext cx="8188504" cy="26314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>
              <a:lnSpc>
                <a:spcPct val="100000"/>
              </a:lnSpc>
              <a:defRPr sz="1710" b="1" kern="1200" spc="0" baseline="0">
                <a:solidFill>
                  <a:schemeClr val="tx2"/>
                </a:solidFill>
                <a:latin typeface="+mn-ea"/>
                <a:ea typeface="+mn-ea"/>
              </a:defRPr>
            </a:lvl1pPr>
          </a:lstStyle>
          <a:p>
            <a:r>
              <a:rPr kumimoji="1" lang="ja-JP" altLang="en-US" dirty="0"/>
              <a:t>ページのタイトル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4" hasCustomPrompt="1"/>
          </p:nvPr>
        </p:nvSpPr>
        <p:spPr>
          <a:xfrm>
            <a:off x="477834" y="1337897"/>
            <a:ext cx="8188333" cy="718417"/>
          </a:xfrm>
          <a:prstGeom prst="rect">
            <a:avLst/>
          </a:prstGeom>
        </p:spPr>
        <p:txBody>
          <a:bodyPr lIns="0" tIns="0" rIns="0" bIns="0"/>
          <a:lstStyle>
            <a:lvl1pPr marL="0" indent="0" algn="just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spc="0" baseline="0">
                <a:solidFill>
                  <a:schemeClr val="tx2"/>
                </a:solidFill>
                <a:latin typeface="+mn-ea"/>
                <a:ea typeface="+mn-ea"/>
              </a:defRPr>
            </a:lvl1pPr>
            <a:lvl2pPr marL="346857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2pPr>
            <a:lvl3pPr marL="706101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3pPr>
            <a:lvl4pPr marL="1051410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4pPr>
            <a:lvl5pPr marL="1398266" indent="0">
              <a:lnSpc>
                <a:spcPct val="114000"/>
              </a:lnSpc>
              <a:spcBef>
                <a:spcPts val="0"/>
              </a:spcBef>
              <a:spcAft>
                <a:spcPts val="513"/>
              </a:spcAft>
              <a:buFontTx/>
              <a:buNone/>
              <a:defRPr sz="1197" baseline="0">
                <a:solidFill>
                  <a:schemeClr val="tx2"/>
                </a:solidFill>
                <a:latin typeface="EYInterstate" panose="02000503020000020004" pitchFamily="2" charset="0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kumimoji="1" lang="ja-JP" altLang="en-US" dirty="0"/>
              <a:t>本文</a:t>
            </a:r>
          </a:p>
        </p:txBody>
      </p:sp>
      <p:cxnSp>
        <p:nvCxnSpPr>
          <p:cNvPr id="7" name="直線コネクタ 6"/>
          <p:cNvCxnSpPr/>
          <p:nvPr userDrawn="1"/>
        </p:nvCxnSpPr>
        <p:spPr bwMode="auto">
          <a:xfrm>
            <a:off x="0" y="1037445"/>
            <a:ext cx="9142803" cy="0"/>
          </a:xfrm>
          <a:prstGeom prst="line">
            <a:avLst/>
          </a:prstGeom>
          <a:noFill/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79938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69FFB-C15F-471D-AD5D-ABFD7C94C4D1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50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5CE2B-7A7E-443C-96A5-4E0EA06B58B5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39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084DF-386F-4899-BA2C-AB1157CBFB4F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51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9794-54F4-43C6-8B86-8FAB7D0D9D92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81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D460-9240-4E5D-B370-458F76DDB5DA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559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B1C06-121A-4735-9080-6E1A7490EBB2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379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6BA63-5C43-42EA-8942-37A2F1B6B377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04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6DC49-12F1-471C-9AD8-7C044C95A16D}" type="datetime1">
              <a:rPr kumimoji="1" lang="ja-JP" altLang="en-US" smtClean="0"/>
              <a:t>2026/6/3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B60B6-580E-4A9B-8F3F-AC0148507E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9508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32775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600"/>
            <a:ext cx="8229600" cy="46989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0" y="6496184"/>
            <a:ext cx="3434400" cy="2011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endParaRPr kumimoji="0" lang="en-GB" dirty="0">
              <a:solidFill>
                <a:srgbClr val="646464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6496184"/>
            <a:ext cx="722376" cy="20116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kumimoji="0" lang="en-GB" sz="1100" dirty="0">
                <a:solidFill>
                  <a:srgbClr val="646464"/>
                </a:solidFill>
                <a:cs typeface="Arial" pitchFamily="34" charset="0"/>
              </a:rPr>
              <a:t>Page </a:t>
            </a:r>
            <a:fld id="{9AE4D82F-B047-469B-AC52-A46321747EAF}" type="slidenum">
              <a:rPr kumimoji="0" lang="en-GB" sz="1100" smtClean="0">
                <a:solidFill>
                  <a:srgbClr val="646464"/>
                </a:solidFill>
                <a:cs typeface="Arial" pitchFamily="34" charset="0"/>
              </a:rPr>
              <a:pPr/>
              <a:t>‹#›</a:t>
            </a:fld>
            <a:endParaRPr kumimoji="0" lang="en-GB" sz="1100" dirty="0">
              <a:solidFill>
                <a:srgbClr val="646464"/>
              </a:solidFill>
              <a:cs typeface="Arial" pitchFamily="34" charset="0"/>
            </a:endParaRP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1217792" y="6496184"/>
            <a:ext cx="1188720" cy="201168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>
            <a:lvl1pPr algn="l">
              <a:defRPr sz="11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endParaRPr kumimoji="0" lang="en-US" dirty="0">
              <a:solidFill>
                <a:srgbClr val="64646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75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</p:titleStyle>
    <p:bodyStyle>
      <a:lvl1pPr marL="356616" indent="-356616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EYInterstate" panose="02000503020000020004" pitchFamily="2" charset="0"/>
        <a:buChar char="•"/>
        <a:defRPr sz="2400" kern="1200">
          <a:solidFill>
            <a:schemeClr val="bg1"/>
          </a:solidFill>
          <a:latin typeface="+mn-lt"/>
          <a:ea typeface="+mn-ea"/>
          <a:cs typeface="Arial" pitchFamily="34" charset="0"/>
        </a:defRPr>
      </a:lvl1pPr>
      <a:lvl2pPr marL="713232" indent="-356616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EYInterstate" panose="02000503020000020004" pitchFamily="2" charset="0"/>
        <a:buChar char="•"/>
        <a:defRPr sz="2000" kern="1200">
          <a:solidFill>
            <a:schemeClr val="bg1"/>
          </a:solidFill>
          <a:latin typeface="+mn-lt"/>
          <a:ea typeface="+mn-ea"/>
          <a:cs typeface="Arial" pitchFamily="34" charset="0"/>
        </a:defRPr>
      </a:lvl2pPr>
      <a:lvl3pPr marL="1069848" indent="-356616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EYInterstate" panose="02000503020000020004" pitchFamily="2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itchFamily="34" charset="0"/>
        </a:defRPr>
      </a:lvl3pPr>
      <a:lvl4pPr marL="1426464" indent="-356616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EYInterstate" panose="02000503020000020004" pitchFamily="2" charset="0"/>
        <a:buChar char="•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4pPr>
      <a:lvl5pPr marL="1783080" indent="-356616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EYInterstate" panose="02000503020000020004" pitchFamily="2" charset="0"/>
        <a:buChar char="•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四角形: 角を丸くする 56">
            <a:extLst>
              <a:ext uri="{FF2B5EF4-FFF2-40B4-BE49-F238E27FC236}">
                <a16:creationId xmlns:a16="http://schemas.microsoft.com/office/drawing/2014/main" id="{27E74DC0-DD9B-400C-983F-CB9F43B83BE7}"/>
              </a:ext>
            </a:extLst>
          </p:cNvPr>
          <p:cNvSpPr/>
          <p:nvPr/>
        </p:nvSpPr>
        <p:spPr>
          <a:xfrm>
            <a:off x="86865" y="760939"/>
            <a:ext cx="8970269" cy="5332358"/>
          </a:xfrm>
          <a:prstGeom prst="roundRect">
            <a:avLst>
              <a:gd name="adj" fmla="val 926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6" name="角丸四角形 15"/>
          <p:cNvSpPr/>
          <p:nvPr/>
        </p:nvSpPr>
        <p:spPr>
          <a:xfrm>
            <a:off x="2398224" y="4470050"/>
            <a:ext cx="4595492" cy="854281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事務局（事務局長、事務局次長、職員</a:t>
            </a:r>
            <a:r>
              <a:rPr lang="en-US" altLang="ja-JP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2</a:t>
            </a:r>
            <a:r>
              <a:rPr lang="ja-JP" altLang="en-US" sz="16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名）</a:t>
            </a:r>
            <a:endParaRPr kumimoji="1" lang="ja-JP" altLang="en-US" sz="16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4" name="角丸四角形 53"/>
          <p:cNvSpPr/>
          <p:nvPr/>
        </p:nvSpPr>
        <p:spPr>
          <a:xfrm>
            <a:off x="217545" y="1331355"/>
            <a:ext cx="8708908" cy="296174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2475972" y="593339"/>
            <a:ext cx="4261529" cy="3871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一般社団法人近江鉄道線管理機構</a:t>
            </a:r>
            <a:endParaRPr kumimoji="1" lang="ja-JP" altLang="en-US" sz="2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7" name="四角形: 角を丸くする 18">
            <a:extLst>
              <a:ext uri="{FF2B5EF4-FFF2-40B4-BE49-F238E27FC236}">
                <a16:creationId xmlns:a16="http://schemas.microsoft.com/office/drawing/2014/main" id="{57954335-9D0A-458E-B4F3-41F6DBBF9239}"/>
              </a:ext>
            </a:extLst>
          </p:cNvPr>
          <p:cNvSpPr/>
          <p:nvPr/>
        </p:nvSpPr>
        <p:spPr>
          <a:xfrm>
            <a:off x="491204" y="1893736"/>
            <a:ext cx="3992714" cy="2215430"/>
          </a:xfrm>
          <a:prstGeom prst="roundRect">
            <a:avLst>
              <a:gd name="adj" fmla="val 12448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9" name="テキスト ボックス 14"/>
          <p:cNvSpPr txBox="1"/>
          <p:nvPr/>
        </p:nvSpPr>
        <p:spPr>
          <a:xfrm>
            <a:off x="2187353" y="3183917"/>
            <a:ext cx="1104060" cy="55573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東近江市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都市整備部長</a:t>
            </a:r>
          </a:p>
        </p:txBody>
      </p:sp>
      <p:sp>
        <p:nvSpPr>
          <p:cNvPr id="29" name="テキスト ボックス 33"/>
          <p:cNvSpPr txBox="1"/>
          <p:nvPr/>
        </p:nvSpPr>
        <p:spPr>
          <a:xfrm>
            <a:off x="3134539" y="3196201"/>
            <a:ext cx="1188130" cy="54807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彦根市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都市</a:t>
            </a:r>
            <a:r>
              <a:rPr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政策</a:t>
            </a:r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部長</a:t>
            </a:r>
          </a:p>
        </p:txBody>
      </p:sp>
      <p:sp>
        <p:nvSpPr>
          <p:cNvPr id="30" name="テキスト ボックス 34"/>
          <p:cNvSpPr txBox="1"/>
          <p:nvPr/>
        </p:nvSpPr>
        <p:spPr>
          <a:xfrm>
            <a:off x="2982002" y="2139835"/>
            <a:ext cx="1164449" cy="26672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東近江市副市長</a:t>
            </a:r>
          </a:p>
        </p:txBody>
      </p:sp>
      <p:sp>
        <p:nvSpPr>
          <p:cNvPr id="31" name="テキスト ボックス 35"/>
          <p:cNvSpPr txBox="1"/>
          <p:nvPr/>
        </p:nvSpPr>
        <p:spPr>
          <a:xfrm>
            <a:off x="892695" y="3607329"/>
            <a:ext cx="1104061" cy="41418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甲賀市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都市政策</a:t>
            </a:r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部長</a:t>
            </a:r>
          </a:p>
        </p:txBody>
      </p:sp>
      <p:sp>
        <p:nvSpPr>
          <p:cNvPr id="32" name="テキスト ボックス 36"/>
          <p:cNvSpPr txBox="1"/>
          <p:nvPr/>
        </p:nvSpPr>
        <p:spPr>
          <a:xfrm>
            <a:off x="2185129" y="3608086"/>
            <a:ext cx="966564" cy="36018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近江八幡市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市民部長</a:t>
            </a:r>
          </a:p>
        </p:txBody>
      </p:sp>
      <p:sp>
        <p:nvSpPr>
          <p:cNvPr id="33" name="テキスト ボックス 37"/>
          <p:cNvSpPr txBox="1"/>
          <p:nvPr/>
        </p:nvSpPr>
        <p:spPr>
          <a:xfrm>
            <a:off x="3121706" y="3622907"/>
            <a:ext cx="1060141" cy="38548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日野町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5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政策監</a:t>
            </a:r>
            <a:endParaRPr kumimoji="1" lang="ja-JP" altLang="en-US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4" name="テキスト ボックス 38"/>
          <p:cNvSpPr txBox="1"/>
          <p:nvPr/>
        </p:nvSpPr>
        <p:spPr>
          <a:xfrm>
            <a:off x="882419" y="3104999"/>
            <a:ext cx="2268897" cy="58002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滋賀県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交通まちづくり</a:t>
            </a:r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部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kumimoji="1"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管理監</a:t>
            </a:r>
            <a:endParaRPr kumimoji="1"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2078277" y="1629391"/>
            <a:ext cx="930550" cy="37335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理事会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5782365" y="1893736"/>
            <a:ext cx="2900447" cy="1540705"/>
          </a:xfrm>
          <a:prstGeom prst="roundRect">
            <a:avLst>
              <a:gd name="adj" fmla="val 2025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 anchorCtr="1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滋賀県、東近江市、彦根市、甲賀市、近江八幡市</a:t>
            </a:r>
            <a:r>
              <a:rPr lang="ja-JP" altLang="en-US" sz="1600" dirty="0" err="1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、</a:t>
            </a:r>
            <a:r>
              <a:rPr lang="zh-TW" altLang="en-US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日野町、愛荘町、豊郷町、甲良町、</a:t>
            </a:r>
            <a:endParaRPr lang="en-US" altLang="zh-TW" sz="1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zh-TW" altLang="en-US" sz="16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多賀町、米原市</a:t>
            </a:r>
            <a:r>
              <a:rPr lang="ja-JP" altLang="en-US" sz="1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（県及び</a:t>
            </a:r>
            <a:r>
              <a:rPr lang="en-US" altLang="ja-JP" sz="1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10</a:t>
            </a:r>
            <a:r>
              <a:rPr lang="ja-JP" altLang="en-US" sz="1000" dirty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市町）</a:t>
            </a:r>
            <a:endParaRPr kumimoji="1" lang="ja-JP" altLang="en-US" sz="1000" dirty="0">
              <a:solidFill>
                <a:sysClr val="windowText" lastClr="000000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6748275" y="1674379"/>
            <a:ext cx="958681" cy="33778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社員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56" name="角丸四角形 55"/>
          <p:cNvSpPr/>
          <p:nvPr/>
        </p:nvSpPr>
        <p:spPr>
          <a:xfrm>
            <a:off x="3763977" y="1103063"/>
            <a:ext cx="1714738" cy="36885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社員総会</a:t>
            </a:r>
            <a:endParaRPr kumimoji="1" lang="ja-JP" altLang="en-US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62" name="直線コネクタ 61"/>
          <p:cNvCxnSpPr/>
          <p:nvPr/>
        </p:nvCxnSpPr>
        <p:spPr>
          <a:xfrm flipV="1">
            <a:off x="3106451" y="3059705"/>
            <a:ext cx="1528171" cy="49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0" y="-10492"/>
            <a:ext cx="9144000" cy="462868"/>
          </a:xfrm>
          <a:prstGeom prst="rect">
            <a:avLst/>
          </a:prstGeom>
          <a:solidFill>
            <a:srgbClr val="00206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一般</a:t>
            </a:r>
            <a:r>
              <a:rPr lang="ja-JP" altLang="en-US" sz="2400" b="1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社団法人近江</a:t>
            </a:r>
            <a:r>
              <a:rPr lang="ja-JP" altLang="en-US" sz="2400" b="1" dirty="0">
                <a:solidFill>
                  <a:schemeClr val="bg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  <a:cs typeface="Meiryo UI" panose="020B0604030504040204" pitchFamily="50" charset="-128"/>
              </a:rPr>
              <a:t>鉄道線管理機構の組織図</a:t>
            </a:r>
            <a:endParaRPr kumimoji="1" lang="ja-JP" altLang="en-US" sz="2400" b="1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" name="大かっこ 2"/>
          <p:cNvSpPr/>
          <p:nvPr/>
        </p:nvSpPr>
        <p:spPr>
          <a:xfrm>
            <a:off x="760363" y="3184608"/>
            <a:ext cx="3515903" cy="827504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矢印コネクタ 7"/>
          <p:cNvCxnSpPr>
            <a:cxnSpLocks/>
          </p:cNvCxnSpPr>
          <p:nvPr/>
        </p:nvCxnSpPr>
        <p:spPr>
          <a:xfrm>
            <a:off x="4684946" y="2288864"/>
            <a:ext cx="91987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テキスト ボックス 17">
            <a:extLst>
              <a:ext uri="{FF2B5EF4-FFF2-40B4-BE49-F238E27FC236}">
                <a16:creationId xmlns:a16="http://schemas.microsoft.com/office/drawing/2014/main" id="{2A3B40BF-6599-454E-9961-8304D195EC3A}"/>
              </a:ext>
            </a:extLst>
          </p:cNvPr>
          <p:cNvSpPr txBox="1"/>
          <p:nvPr/>
        </p:nvSpPr>
        <p:spPr>
          <a:xfrm>
            <a:off x="4624517" y="2917326"/>
            <a:ext cx="715760" cy="294882"/>
          </a:xfrm>
          <a:prstGeom prst="rect">
            <a:avLst/>
          </a:prstGeom>
          <a:solidFill>
            <a:schemeClr val="lt1"/>
          </a:solidFill>
          <a:ln w="9525" cmpd="sng">
            <a:solidFill>
              <a:sysClr val="windowText" lastClr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監事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41" name="直線矢印コネクタ 40"/>
          <p:cNvCxnSpPr>
            <a:cxnSpLocks/>
          </p:cNvCxnSpPr>
          <p:nvPr/>
        </p:nvCxnSpPr>
        <p:spPr>
          <a:xfrm flipH="1">
            <a:off x="4695970" y="2740397"/>
            <a:ext cx="91987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テキスト ボックス 34"/>
          <p:cNvSpPr txBox="1"/>
          <p:nvPr/>
        </p:nvSpPr>
        <p:spPr>
          <a:xfrm>
            <a:off x="4847905" y="1966841"/>
            <a:ext cx="616004" cy="26672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提案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3" name="テキスト ボックス 34"/>
          <p:cNvSpPr txBox="1"/>
          <p:nvPr/>
        </p:nvSpPr>
        <p:spPr>
          <a:xfrm>
            <a:off x="4877011" y="2433738"/>
            <a:ext cx="616004" cy="26672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承認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9" name="テキスト ボックス 33"/>
          <p:cNvSpPr txBox="1"/>
          <p:nvPr/>
        </p:nvSpPr>
        <p:spPr>
          <a:xfrm>
            <a:off x="4621346" y="3248745"/>
            <a:ext cx="1093634" cy="34428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米原市監査委員</a:t>
            </a:r>
            <a:endParaRPr lang="en-US" altLang="ja-JP" sz="1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愛荘</a:t>
            </a:r>
            <a:r>
              <a:rPr kumimoji="1"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町監査</a:t>
            </a:r>
            <a:r>
              <a:rPr lang="ja-JP" altLang="en-US" sz="10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委員</a:t>
            </a:r>
            <a:endParaRPr kumimoji="1" lang="ja-JP" altLang="en-US" sz="10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テキスト ボックス 34">
            <a:extLst>
              <a:ext uri="{FF2B5EF4-FFF2-40B4-BE49-F238E27FC236}">
                <a16:creationId xmlns:a16="http://schemas.microsoft.com/office/drawing/2014/main" id="{0328E93D-7EA1-0939-C629-3EEB4E2D739D}"/>
              </a:ext>
            </a:extLst>
          </p:cNvPr>
          <p:cNvSpPr txBox="1"/>
          <p:nvPr/>
        </p:nvSpPr>
        <p:spPr>
          <a:xfrm>
            <a:off x="2982002" y="2514740"/>
            <a:ext cx="1307859" cy="38206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5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安全統括管理者</a:t>
            </a:r>
            <a:endParaRPr lang="en-US" altLang="ja-JP" sz="105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B9B7670D-655E-5C4B-9478-8A077096F44C}"/>
              </a:ext>
            </a:extLst>
          </p:cNvPr>
          <p:cNvCxnSpPr>
            <a:cxnSpLocks/>
          </p:cNvCxnSpPr>
          <p:nvPr/>
        </p:nvCxnSpPr>
        <p:spPr>
          <a:xfrm>
            <a:off x="2554421" y="2380691"/>
            <a:ext cx="0" cy="488171"/>
          </a:xfrm>
          <a:prstGeom prst="line">
            <a:avLst/>
          </a:prstGeom>
          <a:ln>
            <a:solidFill>
              <a:sysClr val="windowText" lastClr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16">
            <a:extLst>
              <a:ext uri="{FF2B5EF4-FFF2-40B4-BE49-F238E27FC236}">
                <a16:creationId xmlns:a16="http://schemas.microsoft.com/office/drawing/2014/main" id="{E3823163-410B-20A5-AA2C-29851124552F}"/>
              </a:ext>
            </a:extLst>
          </p:cNvPr>
          <p:cNvSpPr txBox="1"/>
          <p:nvPr/>
        </p:nvSpPr>
        <p:spPr>
          <a:xfrm>
            <a:off x="2071668" y="2498349"/>
            <a:ext cx="930549" cy="299024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常務理事</a:t>
            </a:r>
            <a:endParaRPr kumimoji="1" lang="ja-JP" altLang="en-US" sz="1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6" name="テキスト ボックス 17">
            <a:extLst>
              <a:ext uri="{FF2B5EF4-FFF2-40B4-BE49-F238E27FC236}">
                <a16:creationId xmlns:a16="http://schemas.microsoft.com/office/drawing/2014/main" id="{2A3B40BF-6599-454E-9961-8304D195EC3A}"/>
              </a:ext>
            </a:extLst>
          </p:cNvPr>
          <p:cNvSpPr txBox="1"/>
          <p:nvPr/>
        </p:nvSpPr>
        <p:spPr>
          <a:xfrm>
            <a:off x="2002391" y="2890391"/>
            <a:ext cx="1104060" cy="313733"/>
          </a:xfrm>
          <a:prstGeom prst="rect">
            <a:avLst/>
          </a:prstGeom>
          <a:solidFill>
            <a:schemeClr val="lt1"/>
          </a:solidFill>
          <a:ln w="9525" cmpd="sng">
            <a:solidFill>
              <a:sysClr val="windowText" lastClr="00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理事</a:t>
            </a:r>
            <a:r>
              <a:rPr kumimoji="1"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(</a:t>
            </a:r>
            <a:r>
              <a:rPr kumimoji="1" lang="ja-JP" altLang="en-US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６名</a:t>
            </a:r>
            <a:r>
              <a:rPr kumimoji="1" lang="en-US" altLang="ja-JP" sz="9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)</a:t>
            </a:r>
            <a:endParaRPr kumimoji="1" lang="ja-JP" altLang="en-US" sz="9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cxnSp>
        <p:nvCxnSpPr>
          <p:cNvPr id="64" name="直線コネクタ 63"/>
          <p:cNvCxnSpPr>
            <a:cxnSpLocks/>
          </p:cNvCxnSpPr>
          <p:nvPr/>
        </p:nvCxnSpPr>
        <p:spPr>
          <a:xfrm>
            <a:off x="4716016" y="4293096"/>
            <a:ext cx="0" cy="165898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テキスト ボックス 16">
            <a:extLst>
              <a:ext uri="{FF2B5EF4-FFF2-40B4-BE49-F238E27FC236}">
                <a16:creationId xmlns:a16="http://schemas.microsoft.com/office/drawing/2014/main" id="{9627F4E8-68BB-4EEA-9A03-3D53C46144D3}"/>
              </a:ext>
            </a:extLst>
          </p:cNvPr>
          <p:cNvSpPr txBox="1"/>
          <p:nvPr/>
        </p:nvSpPr>
        <p:spPr>
          <a:xfrm>
            <a:off x="2072043" y="2104026"/>
            <a:ext cx="930549" cy="303356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1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代表理事</a:t>
            </a:r>
          </a:p>
        </p:txBody>
      </p:sp>
      <p:sp>
        <p:nvSpPr>
          <p:cNvPr id="26" name="角丸四角形 8">
            <a:extLst>
              <a:ext uri="{FF2B5EF4-FFF2-40B4-BE49-F238E27FC236}">
                <a16:creationId xmlns:a16="http://schemas.microsoft.com/office/drawing/2014/main" id="{FDFC80DC-E7A9-E416-0360-1FA9B2CD4B53}"/>
              </a:ext>
            </a:extLst>
          </p:cNvPr>
          <p:cNvSpPr/>
          <p:nvPr/>
        </p:nvSpPr>
        <p:spPr>
          <a:xfrm>
            <a:off x="2002391" y="5599196"/>
            <a:ext cx="5248074" cy="851932"/>
          </a:xfrm>
          <a:prstGeom prst="round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近江鉄道線安全推進会議：月１回程度</a:t>
            </a:r>
          </a:p>
        </p:txBody>
      </p:sp>
    </p:spTree>
    <p:extLst>
      <p:ext uri="{BB962C8B-B14F-4D97-AF65-F5344CB8AC3E}">
        <p14:creationId xmlns:p14="http://schemas.microsoft.com/office/powerpoint/2010/main" val="995706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7150">
          <a:prstDash val="sysDot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EY regular presentation 2015 v1">
  <a:themeElements>
    <a:clrScheme name="EY light print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ユーザー定義 1">
      <a:majorFont>
        <a:latin typeface="EYInterstate"/>
        <a:ea typeface="ＭＳ Ｐゴシック"/>
        <a:cs typeface=""/>
      </a:majorFont>
      <a:minorFont>
        <a:latin typeface="EYInterstate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17998</TotalTime>
  <Words>119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EYInterstate</vt:lpstr>
      <vt:lpstr>UD デジタル 教科書体 NK-B</vt:lpstr>
      <vt:lpstr>Arial</vt:lpstr>
      <vt:lpstr>Calibri</vt:lpstr>
      <vt:lpstr>Office ​​テーマ</vt:lpstr>
      <vt:lpstr>EY regular presentation 2015 v1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</dc:creator>
  <cp:lastModifiedBy>oumi-t 3</cp:lastModifiedBy>
  <cp:revision>1117</cp:revision>
  <cp:lastPrinted>2024-03-19T01:37:36Z</cp:lastPrinted>
  <dcterms:created xsi:type="dcterms:W3CDTF">2019-04-18T10:22:41Z</dcterms:created>
  <dcterms:modified xsi:type="dcterms:W3CDTF">2026-06-03T00:43:01Z</dcterms:modified>
</cp:coreProperties>
</file>